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164"/>
    <a:srgbClr val="9D202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4B2C4E-4B26-5C92-8670-1400D9558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8171AE-F325-B0F4-1FBC-6881B9797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56E1F4-08C4-F83E-9729-E782A01BE42E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F4B6CB-229B-5E49-CEBA-01714D7B80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539AA7-AE70-059E-FC4D-8AA8E984E954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D629F4-A61E-17C2-5636-05864293F5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B009F-F7ED-E0C5-BB20-0EC08C8728E6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09018C-0474-90E6-8EB9-C11EBAC61E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E3325C-9485-48ED-6331-DA11A980B57E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924050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23914" y="1066800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00469E3-D5ED-FFDF-BC29-2AEAF8B6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C0E451-A904-CC80-3EB0-95DCE92BED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8016"/>
            <a:ext cx="1730477" cy="1084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EC0AD3-4796-260D-1EA3-7810266EB938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9D2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</TotalTime>
  <Words>175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42</cp:revision>
  <dcterms:created xsi:type="dcterms:W3CDTF">2017-12-21T10:51:09Z</dcterms:created>
  <dcterms:modified xsi:type="dcterms:W3CDTF">2026-09-02T05:12:11Z</dcterms:modified>
</cp:coreProperties>
</file>